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6B809-1EF0-41D7-BF3A-11C814353F85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CBB17-B2A2-4FB8-B9B0-55D4D904D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7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6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99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8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0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76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7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462FB-969A-49D8-9CEE-8596D097050C}" type="datetimeFigureOut">
              <a:rPr lang="en-GB" smtClean="0"/>
              <a:t>29/10/2014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9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 Child to his Sick Grandfather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Joanna Baillie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90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Glossary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stocked 		</a:t>
            </a:r>
            <a:r>
              <a:rPr lang="en-GB" dirty="0" smtClean="0"/>
              <a:t>wearing stockings or long socks</a:t>
            </a:r>
          </a:p>
          <a:p>
            <a:pPr marL="0" indent="0">
              <a:buNone/>
            </a:pPr>
            <a:r>
              <a:rPr lang="en-GB" b="1" dirty="0" err="1" smtClean="0"/>
              <a:t>corse</a:t>
            </a:r>
            <a:r>
              <a:rPr lang="en-GB" b="1" dirty="0" smtClean="0"/>
              <a:t>			</a:t>
            </a:r>
            <a:r>
              <a:rPr lang="en-GB" dirty="0" smtClean="0"/>
              <a:t>body, corpse</a:t>
            </a:r>
          </a:p>
          <a:p>
            <a:pPr marL="0" indent="0">
              <a:buNone/>
            </a:pPr>
            <a:r>
              <a:rPr lang="en-GB" b="1" dirty="0" err="1" smtClean="0"/>
              <a:t>wot</a:t>
            </a:r>
            <a:r>
              <a:rPr lang="en-GB" b="1" dirty="0" smtClean="0"/>
              <a:t>		</a:t>
            </a:r>
            <a:r>
              <a:rPr lang="en-GB" b="1" i="1" dirty="0" smtClean="0"/>
              <a:t>	</a:t>
            </a:r>
            <a:r>
              <a:rPr lang="en-GB" dirty="0" smtClean="0"/>
              <a:t>know</a:t>
            </a:r>
          </a:p>
          <a:p>
            <a:pPr marL="0" indent="0">
              <a:buNone/>
            </a:pPr>
            <a:r>
              <a:rPr lang="en-GB" b="1" dirty="0" smtClean="0"/>
              <a:t>weal	</a:t>
            </a:r>
            <a:r>
              <a:rPr lang="en-GB" dirty="0" smtClean="0"/>
              <a:t>		welfare, well-being</a:t>
            </a:r>
          </a:p>
          <a:p>
            <a:pPr marL="0" indent="0">
              <a:buNone/>
            </a:pPr>
            <a:r>
              <a:rPr lang="en-GB" b="1" dirty="0" smtClean="0"/>
              <a:t>doff			</a:t>
            </a:r>
            <a:r>
              <a:rPr lang="en-GB" dirty="0" smtClean="0"/>
              <a:t>take off</a:t>
            </a:r>
          </a:p>
          <a:p>
            <a:pPr marL="0" indent="0">
              <a:buNone/>
            </a:pPr>
            <a:r>
              <a:rPr lang="en-GB" b="1" dirty="0" smtClean="0"/>
              <a:t>aye			</a:t>
            </a:r>
            <a:r>
              <a:rPr lang="en-GB" dirty="0" smtClean="0"/>
              <a:t>ever, always (Scottish)</a:t>
            </a:r>
          </a:p>
          <a:p>
            <a:pPr marL="0" indent="0">
              <a:buNone/>
            </a:pPr>
            <a:r>
              <a:rPr lang="en-GB" b="1" dirty="0" err="1" smtClean="0"/>
              <a:t>partlet</a:t>
            </a:r>
            <a:r>
              <a:rPr lang="en-GB" b="1" dirty="0" smtClean="0"/>
              <a:t>		</a:t>
            </a:r>
            <a:r>
              <a:rPr lang="en-GB" dirty="0" smtClean="0"/>
              <a:t>hen</a:t>
            </a:r>
          </a:p>
          <a:p>
            <a:pPr marL="0" indent="0">
              <a:buNone/>
            </a:pPr>
            <a:r>
              <a:rPr lang="en-GB" b="1" dirty="0" smtClean="0"/>
              <a:t>nod			</a:t>
            </a:r>
            <a:r>
              <a:rPr lang="en-GB" dirty="0" smtClean="0"/>
              <a:t>i.e. nod off, start to </a:t>
            </a:r>
            <a:r>
              <a:rPr lang="en-GB" dirty="0" smtClean="0"/>
              <a:t>doze</a:t>
            </a:r>
          </a:p>
          <a:p>
            <a:pPr marL="0" indent="0">
              <a:buNone/>
            </a:pPr>
            <a:r>
              <a:rPr lang="en-GB" b="1" dirty="0" smtClean="0"/>
              <a:t>sestet</a:t>
            </a:r>
            <a:r>
              <a:rPr lang="en-GB" b="1" dirty="0"/>
              <a:t>		</a:t>
            </a:r>
            <a:r>
              <a:rPr lang="en-GB" dirty="0"/>
              <a:t>a stanza of six lines</a:t>
            </a:r>
            <a:endParaRPr lang="en-GB" b="1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477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 Child to his Sick Grandfather</vt:lpstr>
      <vt:lpstr>Glossary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Belle Dame Sans Merci</dc:title>
  <dc:creator>Jane Klima</dc:creator>
  <cp:lastModifiedBy>Jane Klima</cp:lastModifiedBy>
  <cp:revision>8</cp:revision>
  <dcterms:created xsi:type="dcterms:W3CDTF">2014-10-28T20:58:01Z</dcterms:created>
  <dcterms:modified xsi:type="dcterms:W3CDTF">2014-10-29T12:40:10Z</dcterms:modified>
</cp:coreProperties>
</file>